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58" r:id="rId4"/>
    <p:sldId id="259" r:id="rId5"/>
    <p:sldId id="267" r:id="rId6"/>
    <p:sldId id="268" r:id="rId7"/>
    <p:sldId id="270" r:id="rId8"/>
    <p:sldId id="271" r:id="rId9"/>
    <p:sldId id="260" r:id="rId10"/>
    <p:sldId id="25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60"/>
  </p:normalViewPr>
  <p:slideViewPr>
    <p:cSldViewPr>
      <p:cViewPr varScale="1">
        <p:scale>
          <a:sx n="81" d="100"/>
          <a:sy n="81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823E4C-BA65-4B69-BE3B-F90DA34CB073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4C988A-8EC3-4329-A9E2-0198E039A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829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методы 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воспитания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/>
              <a:t>                                                            МБОУ «Школа №15» Советского района г. Казани</a:t>
            </a:r>
          </a:p>
          <a:p>
            <a:r>
              <a:rPr lang="ru-RU" dirty="0" smtClean="0"/>
              <a:t>                                       Шакирова </a:t>
            </a:r>
            <a:r>
              <a:rPr lang="ru-RU" dirty="0" err="1" smtClean="0"/>
              <a:t>Ильсияр</a:t>
            </a:r>
            <a:r>
              <a:rPr lang="ru-RU" dirty="0" smtClean="0"/>
              <a:t> </a:t>
            </a:r>
            <a:r>
              <a:rPr lang="ru-RU" dirty="0" err="1" smtClean="0"/>
              <a:t>Ильясовна</a:t>
            </a:r>
            <a:r>
              <a:rPr lang="ru-RU" dirty="0" smtClean="0"/>
              <a:t>, учитель физической культуры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физические качества человека</a:t>
            </a:r>
            <a:endParaRPr lang="ru-RU" b="1" dirty="0"/>
          </a:p>
        </p:txBody>
      </p:sp>
      <p:pic>
        <p:nvPicPr>
          <p:cNvPr id="9" name="Рисунок 8" descr="sportivnyie-igryi-s-myachom-e13394454825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154" b="10154"/>
          <a:stretch>
            <a:fillRect/>
          </a:stretch>
        </p:blipFill>
        <p:spPr/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362200" y="4572008"/>
            <a:ext cx="6477000" cy="1295392"/>
          </a:xfrm>
        </p:spPr>
        <p:txBody>
          <a:bodyPr>
            <a:noAutofit/>
          </a:bodyPr>
          <a:lstStyle/>
          <a:p>
            <a:r>
              <a:rPr lang="ru-RU" sz="1400" dirty="0" smtClean="0"/>
              <a:t>* </a:t>
            </a:r>
            <a:r>
              <a:rPr lang="ru-RU" sz="1400" dirty="0" err="1" smtClean="0"/>
              <a:t>Зациорский</a:t>
            </a:r>
            <a:r>
              <a:rPr lang="ru-RU" sz="1400" dirty="0" smtClean="0"/>
              <a:t> В.М.  "Воспитание физических качеств"</a:t>
            </a:r>
            <a:br>
              <a:rPr lang="ru-RU" sz="1400" dirty="0" smtClean="0"/>
            </a:br>
            <a:r>
              <a:rPr lang="ru-RU" sz="1400" dirty="0" smtClean="0"/>
              <a:t>* Малиновский С.В. "Тактическая подготовка в спортивных играх" </a:t>
            </a:r>
            <a:br>
              <a:rPr lang="ru-RU" sz="1400" dirty="0" smtClean="0"/>
            </a:br>
            <a:r>
              <a:rPr lang="ru-RU" sz="1400" dirty="0" smtClean="0"/>
              <a:t>* Пуни А.Ц."Психологическая подготовка к соревнованию в спорте"</a:t>
            </a:r>
            <a:br>
              <a:rPr lang="ru-RU" sz="1400" dirty="0" smtClean="0"/>
            </a:br>
            <a:r>
              <a:rPr lang="ru-RU" sz="1400" dirty="0" smtClean="0"/>
              <a:t>* Горшков А.С. "Физические качества"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9" name="Подзаголовок 7"/>
          <p:cNvSpPr txBox="1">
            <a:spLocks/>
          </p:cNvSpPr>
          <p:nvPr/>
        </p:nvSpPr>
        <p:spPr>
          <a:xfrm>
            <a:off x="2285984" y="4029084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Список литературы: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C:\Users\RST lnc\Desktop\картинки для презентаций\a_a582ab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93360"/>
            <a:ext cx="1428760" cy="17930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  <p:sndAc>
      <p:stSnd>
        <p:snd r:embed="rId2" name="Windows Navigation Star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portivnyie-igryi-s-myachom-e1339445482500.jpg"/>
          <p:cNvPicPr>
            <a:picLocks noChangeAspect="1"/>
          </p:cNvPicPr>
          <p:nvPr/>
        </p:nvPicPr>
        <p:blipFill>
          <a:blip r:embed="rId3" cstate="print">
            <a:lum bright="-33000" contrast="100000"/>
          </a:blip>
          <a:srcRect t="10154" b="10154"/>
          <a:stretch>
            <a:fillRect/>
          </a:stretch>
        </p:blipFill>
        <p:spPr>
          <a:xfrm>
            <a:off x="-928726" y="0"/>
            <a:ext cx="11382724" cy="6858000"/>
          </a:xfrm>
          <a:prstGeom prst="rect">
            <a:avLst/>
          </a:prstGeom>
          <a:scene3d>
            <a:camera prst="orthographicFront"/>
            <a:lightRig rig="contrasting" dir="t"/>
          </a:scene3d>
          <a:sp3d prstMaterial="clear"/>
        </p:spPr>
      </p:pic>
      <p:pic>
        <p:nvPicPr>
          <p:cNvPr id="2052" name="Picture 4" descr="C:\Users\RST lnc\Desktop\картинки для презентаций\raskraski-hockey-2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071810"/>
            <a:ext cx="3071834" cy="3518023"/>
          </a:xfrm>
          <a:prstGeom prst="roundRect">
            <a:avLst>
              <a:gd name="adj" fmla="val 10543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RST lnc\Desktop\картинки для презентаций\8854_html_c6c7a6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192" y="381014"/>
            <a:ext cx="2770427" cy="3476614"/>
          </a:xfrm>
          <a:prstGeom prst="rect">
            <a:avLst/>
          </a:prstGeom>
          <a:noFill/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00034" y="3857628"/>
            <a:ext cx="4500594" cy="2500330"/>
          </a:xfrm>
          <a:prstGeom prst="round2DiagRect">
            <a:avLst>
              <a:gd name="adj1" fmla="val 30381"/>
              <a:gd name="adj2" fmla="val 10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</a:rPr>
              <a:t> </a:t>
            </a:r>
            <a:endParaRPr lang="ru-RU" sz="2000" b="1" dirty="0">
              <a:ln w="10541" cmpd="sng">
                <a:noFill/>
                <a:prstDash val="solid"/>
              </a:ln>
              <a:solidFill>
                <a:srgbClr val="00B050"/>
              </a:solidFill>
            </a:endParaRPr>
          </a:p>
          <a:p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</a:rPr>
              <a:t> 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Georgia" pitchFamily="18" charset="0"/>
              </a:rPr>
              <a:t>Это природные </a:t>
            </a:r>
            <a:r>
              <a:rPr lang="ru-RU" sz="200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Georgia" pitchFamily="18" charset="0"/>
              </a:rPr>
              <a:t>задатки к движению, которыми люди наделены от рождения. Но они эволюционируют в процессе роста и развития.</a:t>
            </a:r>
            <a:endParaRPr lang="ru-RU" sz="2000" dirty="0">
              <a:ln w="10541" cmpd="sng">
                <a:noFill/>
                <a:prstDash val="solid"/>
              </a:ln>
              <a:solidFill>
                <a:srgbClr val="00B050"/>
              </a:solidFill>
              <a:latin typeface="Georgia" pitchFamily="18" charset="0"/>
            </a:endParaRPr>
          </a:p>
          <a:p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86182" y="1643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Основные физические качества человека -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сила, быстрота, выносливость, ловкость, гибкость и др.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Windows Navigation 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portivnyie-igryi-s-myachom-e1339445482500.jpg"/>
          <p:cNvPicPr>
            <a:picLocks noChangeAspect="1"/>
          </p:cNvPicPr>
          <p:nvPr/>
        </p:nvPicPr>
        <p:blipFill>
          <a:blip r:embed="rId3" cstate="print">
            <a:lum bright="-58000" contrast="100000"/>
          </a:blip>
          <a:srcRect t="10154" b="10154"/>
          <a:stretch>
            <a:fillRect/>
          </a:stretch>
        </p:blipFill>
        <p:spPr>
          <a:xfrm>
            <a:off x="-2071734" y="0"/>
            <a:ext cx="12573088" cy="7575185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clear"/>
        </p:spPr>
      </p:pic>
      <p:pic>
        <p:nvPicPr>
          <p:cNvPr id="3075" name="Picture 3" descr="C:\Users\RST lnc\Desktop\картинки для презентаций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86058"/>
            <a:ext cx="4371037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RST lnc\Desktop\картинки для презентаций\images1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428736"/>
            <a:ext cx="3267999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8596" y="714357"/>
            <a:ext cx="4500594" cy="169277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</a:rPr>
              <a:t> </a:t>
            </a:r>
            <a:endParaRPr lang="ru-RU" b="1" dirty="0">
              <a:ln w="10541" cmpd="sng">
                <a:noFill/>
                <a:prstDash val="solid"/>
              </a:ln>
              <a:solidFill>
                <a:srgbClr val="00B050"/>
              </a:solidFill>
            </a:endParaRPr>
          </a:p>
          <a:p>
            <a:r>
              <a:rPr lang="ru-RU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</a:rPr>
              <a:t> 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 Человеческий организм </a:t>
            </a:r>
            <a:r>
              <a:rPr lang="ru-RU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превышает исходный уровень своих способностей в результате преодоления регулярных тренировочных нагрузок. </a:t>
            </a:r>
            <a:endParaRPr lang="ru-RU" dirty="0">
              <a:ln w="10541" cmpd="sng">
                <a:noFill/>
                <a:prstDash val="solid"/>
              </a:ln>
              <a:solidFill>
                <a:srgbClr val="FF0000"/>
              </a:solidFill>
              <a:latin typeface="Georgia" pitchFamily="18" charset="0"/>
            </a:endParaRPr>
          </a:p>
          <a:p>
            <a:endParaRPr lang="ru-RU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00660" y="3812166"/>
            <a:ext cx="4000496" cy="283154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 </a:t>
            </a:r>
            <a:endParaRPr lang="ru-RU" sz="1400" dirty="0">
              <a:ln w="10541" cmpd="sng">
                <a:noFill/>
                <a:prstDash val="solid"/>
              </a:ln>
              <a:solidFill>
                <a:schemeClr val="tx1"/>
              </a:solidFill>
            </a:endParaRPr>
          </a:p>
          <a:p>
            <a:r>
              <a:rPr lang="ru-RU" sz="1400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 </a:t>
            </a:r>
            <a:r>
              <a:rPr lang="ru-RU" sz="14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Georgia" pitchFamily="18" charset="0"/>
              </a:rPr>
              <a:t> Физические качества не развиваются изолированно:</a:t>
            </a:r>
          </a:p>
          <a:p>
            <a:r>
              <a:rPr lang="ru-RU" sz="140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Georgia" pitchFamily="18" charset="0"/>
              </a:rPr>
              <a:t> совершенствуя одно из них, мы обязательно воздействуем и на остальные. Поэтому одностороннее воспитание  качеств даже может отрицательно сказаться на организме</a:t>
            </a:r>
          </a:p>
          <a:p>
            <a:endParaRPr lang="ru-RU" sz="1400" dirty="0">
              <a:ln w="10541" cmpd="sng">
                <a:noFill/>
                <a:prstDash val="solid"/>
              </a:ln>
              <a:solidFill>
                <a:schemeClr val="tx1"/>
              </a:solidFill>
              <a:latin typeface="Georgia" pitchFamily="18" charset="0"/>
            </a:endParaRPr>
          </a:p>
          <a:p>
            <a:endParaRPr lang="ru-RU" sz="1400" dirty="0" smtClean="0">
              <a:ln w="10541" cmpd="sng">
                <a:noFill/>
                <a:prstDash val="solid"/>
              </a:ln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40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Georgia" pitchFamily="18" charset="0"/>
              </a:rPr>
              <a:t>Цель физического воспитания - сбалансированное развитие всех физических качеств.</a:t>
            </a:r>
            <a:endParaRPr lang="ru-RU" sz="1400" dirty="0">
              <a:ln w="10541" cmpd="sng">
                <a:noFill/>
                <a:prstDash val="solid"/>
              </a:ln>
              <a:solidFill>
                <a:srgbClr val="FFC000"/>
              </a:solidFill>
              <a:latin typeface="Georgia" pitchFamily="18" charset="0"/>
            </a:endParaRPr>
          </a:p>
          <a:p>
            <a:endParaRPr lang="ru-RU" sz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Windows Navigation 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portivnyie-igryi-s-myachom-e1339445482500.jpg"/>
          <p:cNvPicPr>
            <a:picLocks noChangeAspect="1"/>
          </p:cNvPicPr>
          <p:nvPr/>
        </p:nvPicPr>
        <p:blipFill>
          <a:blip r:embed="rId3" cstate="print">
            <a:lum bright="-58000" contrast="100000"/>
          </a:blip>
          <a:srcRect t="10154" b="10154"/>
          <a:stretch>
            <a:fillRect/>
          </a:stretch>
        </p:blipFill>
        <p:spPr>
          <a:xfrm>
            <a:off x="-7143832" y="-3429048"/>
            <a:ext cx="17930938" cy="10803247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clear"/>
        </p:spPr>
      </p:pic>
      <p:sp>
        <p:nvSpPr>
          <p:cNvPr id="2" name="Прямоугольник 1"/>
          <p:cNvSpPr/>
          <p:nvPr/>
        </p:nvSpPr>
        <p:spPr>
          <a:xfrm>
            <a:off x="3000364" y="1785926"/>
            <a:ext cx="5857916" cy="138499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Сила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формируется посредством упражнений с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отягощениями: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подтягивание на перекладине, приседание, упражнения с гантелями, отжимание, поднимание туловища из положение лежа, прыжок в длину, прыжки на скакалке, тройной и пятерной прыжки,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многоскоки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»,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упражнения в парах, броски набивного мяча, прыжки вверх с доставание подвешенных предметов и др. </a:t>
            </a:r>
          </a:p>
        </p:txBody>
      </p:sp>
      <p:pic>
        <p:nvPicPr>
          <p:cNvPr id="8194" name="Picture 2" descr="C:\Users\RST lnc\Desktop\картинки для презентаций\0016-011-Lovkost.jpg"/>
          <p:cNvPicPr>
            <a:picLocks noChangeAspect="1" noChangeArrowheads="1"/>
          </p:cNvPicPr>
          <p:nvPr/>
        </p:nvPicPr>
        <p:blipFill>
          <a:blip r:embed="rId4" cstate="print"/>
          <a:srcRect l="7955" b="2127"/>
          <a:stretch>
            <a:fillRect/>
          </a:stretch>
        </p:blipFill>
        <p:spPr bwMode="auto">
          <a:xfrm>
            <a:off x="5143504" y="3429000"/>
            <a:ext cx="3714776" cy="316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RST lnc\Desktop\картинки для презентаций\248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2" y="3429000"/>
            <a:ext cx="4714876" cy="317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Сила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- способность человека преодолевать внешнее сопротивление или противодействовать ему посредством мышечных напряжений.  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247888" cy="1533524"/>
          </a:xfrm>
        </p:spPr>
        <p:txBody>
          <a:bodyPr/>
          <a:lstStyle/>
          <a:p>
            <a:pPr algn="ctr"/>
            <a:r>
              <a:rPr lang="ru-RU" sz="1400" dirty="0" smtClean="0"/>
              <a:t>Наилучшим временем для развития является: средний и старший  школьный возраст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/>
    <p:sndAc>
      <p:stSnd>
        <p:snd r:embed="rId2" name="Windows Navigation Start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portivnyie-igryi-s-myachom-e1339445482500.jpg"/>
          <p:cNvPicPr>
            <a:picLocks noChangeAspect="1"/>
          </p:cNvPicPr>
          <p:nvPr/>
        </p:nvPicPr>
        <p:blipFill>
          <a:blip r:embed="rId3" cstate="print">
            <a:lum bright="-58000" contrast="100000"/>
          </a:blip>
          <a:srcRect t="10154" b="10154"/>
          <a:stretch>
            <a:fillRect/>
          </a:stretch>
        </p:blipFill>
        <p:spPr>
          <a:xfrm>
            <a:off x="-7143832" y="-3429048"/>
            <a:ext cx="17930938" cy="10803247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clear"/>
        </p:spPr>
      </p:pic>
      <p:sp>
        <p:nvSpPr>
          <p:cNvPr id="2" name="Прямоугольник 1"/>
          <p:cNvSpPr/>
          <p:nvPr/>
        </p:nvSpPr>
        <p:spPr>
          <a:xfrm>
            <a:off x="3286116" y="1617637"/>
            <a:ext cx="5572164" cy="9541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Georgia" pitchFamily="18" charset="0"/>
              </a:rPr>
              <a:t>Для развития выносливости используются физические упражнения, включающие в работу большие мышечные группы и выполняемые относительно длительное время.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Georgia" pitchFamily="18" charset="0"/>
              </a:rPr>
              <a:t>Большое значение имеют и волевые усилия занимающихся.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Выносливость –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способность организма преодолевать утомление,  выполнять какую-либо деятельность длительное время, не снижая эффективности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6929454" y="3071810"/>
            <a:ext cx="1747822" cy="178595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Наилучшим временем для развития является: младший и старший  школьный возраст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4" descr="C:\Users\RST lnc\Desktop\картинки для презентаций\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43050"/>
            <a:ext cx="2928958" cy="493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57554" y="5429264"/>
            <a:ext cx="5572164" cy="116955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Упражнения: передвижения на лыжах, плаванье, равномерный бег на длительные дистанции, непрерывный бег с чередованием скорости движения, полосы препятствий с увеличенным объемом разнообразных прыжковых упражнений, бег по пересеченной местности и др.</a:t>
            </a:r>
          </a:p>
        </p:txBody>
      </p:sp>
      <p:pic>
        <p:nvPicPr>
          <p:cNvPr id="13" name="Picture 2" descr="C:\Users\RST lnc\Desktop\картинки для презентаций\sil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714620"/>
            <a:ext cx="3357586" cy="2495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  <p:sndAc>
      <p:stSnd>
        <p:snd r:embed="rId2" name="Windows Navigation Start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portivnyie-igryi-s-myachom-e1339445482500.jpg"/>
          <p:cNvPicPr>
            <a:picLocks noChangeAspect="1"/>
          </p:cNvPicPr>
          <p:nvPr/>
        </p:nvPicPr>
        <p:blipFill>
          <a:blip r:embed="rId3" cstate="print">
            <a:lum bright="-58000" contrast="100000"/>
          </a:blip>
          <a:srcRect t="10154" b="10154"/>
          <a:stretch>
            <a:fillRect/>
          </a:stretch>
        </p:blipFill>
        <p:spPr>
          <a:xfrm>
            <a:off x="-7143832" y="-3429048"/>
            <a:ext cx="17930938" cy="10803247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clear"/>
        </p:spPr>
      </p:pic>
      <p:sp>
        <p:nvSpPr>
          <p:cNvPr id="2" name="Прямоугольник 1"/>
          <p:cNvSpPr/>
          <p:nvPr/>
        </p:nvSpPr>
        <p:spPr>
          <a:xfrm>
            <a:off x="1500166" y="1714488"/>
            <a:ext cx="7643834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Для развития быстроты используются физические упражнения по перемещению тела и его звеньев с максимально возможной скоростью движений.</a:t>
            </a:r>
          </a:p>
          <a:p>
            <a:endParaRPr lang="ru-RU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32861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Наилучшим временем для развития  является:  10-15 лет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6776" y="357166"/>
            <a:ext cx="7620000" cy="9906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</a:rPr>
              <a:t>Быстрота - </a:t>
            </a: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способность человека выполнять большое количество движений с максимальной скоростью</a:t>
            </a: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3214686"/>
            <a:ext cx="3286148" cy="18158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Georgia" pitchFamily="18" charset="0"/>
              </a:rPr>
              <a:t>Упражнения: максимальный бег по наклонной и ровной плоскости, бег из различных исходных положений, бег с максимально скоростью с остановками, с изменением направления, бег с максимальной скоростью на дистанции 30 и 60 метров, ускорение.</a:t>
            </a:r>
          </a:p>
        </p:txBody>
      </p:sp>
      <p:pic>
        <p:nvPicPr>
          <p:cNvPr id="15" name="Picture 2" descr="C:\Users\RST lnc\Desktop\картинки для презентаций\2485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3214686"/>
            <a:ext cx="5204093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  <p:sndAc>
      <p:stSnd>
        <p:snd r:embed="rId2" name="Windows Navigation Start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portivnyie-igryi-s-myachom-e1339445482500.jpg"/>
          <p:cNvPicPr>
            <a:picLocks noChangeAspect="1"/>
          </p:cNvPicPr>
          <p:nvPr/>
        </p:nvPicPr>
        <p:blipFill>
          <a:blip r:embed="rId3" cstate="print">
            <a:lum bright="-58000" contrast="100000"/>
          </a:blip>
          <a:srcRect t="10154" b="10154"/>
          <a:stretch>
            <a:fillRect/>
          </a:stretch>
        </p:blipFill>
        <p:spPr>
          <a:xfrm>
            <a:off x="-2000296" y="1456376"/>
            <a:ext cx="17930938" cy="10803247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clear"/>
        </p:spPr>
      </p:pic>
      <p:sp>
        <p:nvSpPr>
          <p:cNvPr id="2" name="Прямоугольник 1"/>
          <p:cNvSpPr/>
          <p:nvPr/>
        </p:nvSpPr>
        <p:spPr>
          <a:xfrm>
            <a:off x="5000628" y="4252935"/>
            <a:ext cx="4000528" cy="231933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Georgia" pitchFamily="18" charset="0"/>
              </a:rPr>
              <a:t>Для развития гибкости используются упражнения: наклон вперед без и со штангой, наклоны туловища вперед, назад, в стороны с возрастающей амплитудой движения в положении стоя; наклоны в положении седа; упражнения с гимнастической палкой, «шпагат», «мост», «складка» и др.  Эти упражнения выполняются с постепенным увеличением амплитуды движения.</a:t>
            </a:r>
            <a:endParaRPr lang="ru-RU" sz="1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Georgia" pitchFamily="18" charset="0"/>
              </a:rPr>
              <a:t>Гибкость </a:t>
            </a:r>
            <a:r>
              <a:rPr lang="ru-RU" sz="1800" dirty="0" smtClean="0">
                <a:solidFill>
                  <a:srgbClr val="7030A0"/>
                </a:solidFill>
                <a:latin typeface="Georgia" pitchFamily="18" charset="0"/>
              </a:rPr>
              <a:t>- это умение хорошо расслаблять мышцы, выполнять движения с большими амплитудами.</a:t>
            </a:r>
          </a:p>
        </p:txBody>
      </p:sp>
      <p:pic>
        <p:nvPicPr>
          <p:cNvPr id="9" name="Picture 2" descr="C:\Users\RST lnc\Desktop\картинки для презентаций\гибкость-и-стрейчин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3" y="3429000"/>
            <a:ext cx="439482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RST lnc\Desktop\картинки для презентаций\Fizicheskie-kacestva-rebenka2.jpg"/>
          <p:cNvPicPr>
            <a:picLocks noChangeAspect="1" noChangeArrowheads="1"/>
          </p:cNvPicPr>
          <p:nvPr/>
        </p:nvPicPr>
        <p:blipFill>
          <a:blip r:embed="rId5" cstate="print"/>
          <a:srcRect l="3974" t="5000" r="3311" b="7499"/>
          <a:stretch>
            <a:fillRect/>
          </a:stretch>
        </p:blipFill>
        <p:spPr bwMode="auto">
          <a:xfrm>
            <a:off x="5000628" y="1643050"/>
            <a:ext cx="400052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Текст 9"/>
          <p:cNvSpPr txBox="1">
            <a:spLocks/>
          </p:cNvSpPr>
          <p:nvPr/>
        </p:nvSpPr>
        <p:spPr>
          <a:xfrm>
            <a:off x="-71470" y="1243002"/>
            <a:ext cx="7123113" cy="328610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1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Наилучшим временем для развития  является дошкольный возраст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538162" y="1752600"/>
            <a:ext cx="4319590" cy="153352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300" dirty="0" smtClean="0">
                <a:solidFill>
                  <a:srgbClr val="002060"/>
                </a:solidFill>
                <a:latin typeface="Georgia" pitchFamily="18" charset="0"/>
              </a:rPr>
              <a:t>* Активная – способность выполнять движения с большей амплитудой за счет активности групп мышц.</a:t>
            </a:r>
            <a:br>
              <a:rPr lang="ru-RU" sz="13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Georgia" pitchFamily="18" charset="0"/>
              </a:rPr>
              <a:t>* Пассивная – способность к достижению наивысшей подвижности в суставах в результате действия  внешних сил. </a:t>
            </a:r>
          </a:p>
          <a:p>
            <a:endParaRPr lang="ru-RU" sz="1300" dirty="0"/>
          </a:p>
        </p:txBody>
      </p:sp>
    </p:spTree>
  </p:cSld>
  <p:clrMapOvr>
    <a:masterClrMapping/>
  </p:clrMapOvr>
  <p:transition spd="slow">
    <p:push/>
    <p:sndAc>
      <p:stSnd>
        <p:snd r:embed="rId2" name="Windows Navigation Start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portivnyie-igryi-s-myachom-e1339445482500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154" b="10154"/>
          <a:stretch>
            <a:fillRect/>
          </a:stretch>
        </p:blipFill>
        <p:spPr>
          <a:xfrm>
            <a:off x="-1428792" y="-387366"/>
            <a:ext cx="12644526" cy="7618226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clear"/>
        </p:spPr>
      </p:pic>
      <p:sp>
        <p:nvSpPr>
          <p:cNvPr id="2" name="Прямоугольник 1"/>
          <p:cNvSpPr/>
          <p:nvPr/>
        </p:nvSpPr>
        <p:spPr>
          <a:xfrm>
            <a:off x="3500430" y="1785926"/>
            <a:ext cx="2357454" cy="18158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Georgia" pitchFamily="18" charset="0"/>
              </a:rPr>
              <a:t>Для развития ловкости используются физические упражнения, требующие точного воспроизведения движений.</a:t>
            </a:r>
          </a:p>
          <a:p>
            <a:endParaRPr lang="ru-RU" sz="1400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Georgia" pitchFamily="18" charset="0"/>
              </a:rPr>
              <a:t>Ловкость - </a:t>
            </a:r>
            <a:r>
              <a:rPr lang="ru-RU" sz="1800" dirty="0" smtClean="0">
                <a:solidFill>
                  <a:srgbClr val="00B050"/>
                </a:solidFill>
                <a:latin typeface="Georgia" pitchFamily="18" charset="0"/>
              </a:rPr>
              <a:t>способность человека быстро овладевать новыми движениями, целенаправленно и творчески решать в процессе двигательной активности неожиданно возникающие задачи.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5000636"/>
            <a:ext cx="3786214" cy="164307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  <a:latin typeface="Georgia" pitchFamily="18" charset="0"/>
              </a:rPr>
              <a:t>Упражнения: прыжок в заданное место, прохождение полосы препятствий, кувырок вперед и назад, спуски парами, взявшись за руки (лыжи), повторение движений партнера, различные виды ходьбы по скамейке, бег по скамейке, по рейке скамейки и др.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4" name="Picture 3" descr="C:\Users\RST lnc\Desktop\картинки для презентаций\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85926"/>
            <a:ext cx="2714644" cy="307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C:\Users\RST lnc\Desktop\картинки для презентаций\bystrota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85926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Текст 9"/>
          <p:cNvSpPr txBox="1">
            <a:spLocks/>
          </p:cNvSpPr>
          <p:nvPr/>
        </p:nvSpPr>
        <p:spPr>
          <a:xfrm>
            <a:off x="-71470" y="1243002"/>
            <a:ext cx="7123113" cy="328610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1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Наилучшим временем для развития  является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младший </a:t>
            </a:r>
            <a:r>
              <a:rPr lang="ru-RU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школьны</a:t>
            </a:r>
            <a:r>
              <a:rPr kumimoji="0" lang="ru-RU" sz="1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1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возраст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9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4" descr="C:\Users\RST lnc\Desktop\картинки для презентаций\1347800172_bs500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71942"/>
            <a:ext cx="426720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d"/>
    <p:sndAc>
      <p:stSnd>
        <p:snd r:embed="rId2" name="Windows Navigation Start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ST lnc\Desktop\картинки для презентаций\deb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0"/>
            <a:ext cx="5715040" cy="456060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480" y="4857760"/>
            <a:ext cx="7315200" cy="1709758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Деятельность человека на производстве, в быту, спорте требует определённого уровня развития физических (двигательных) качеств. Чем больше они развиты, тем выше работоспособность человека.</a:t>
            </a:r>
            <a:b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Windows Navigation Start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300</TotalTime>
  <Words>526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Основные физические качества человека</vt:lpstr>
      <vt:lpstr>Слайд 2</vt:lpstr>
      <vt:lpstr>Слайд 3</vt:lpstr>
      <vt:lpstr>Сила - способность человека преодолевать внешнее сопротивление или противодействовать ему посредством мышечных напряжений.  </vt:lpstr>
      <vt:lpstr>Выносливость –способность организма преодолевать утомление,  выполнять какую-либо деятельность длительное время, не снижая эффективности</vt:lpstr>
      <vt:lpstr>Быстрота - способность человека выполнять большое количество движений с максимальной скоростью.</vt:lpstr>
      <vt:lpstr>Гибкость - это умение хорошо расслаблять мышцы, выполнять движения с большими амплитудами.</vt:lpstr>
      <vt:lpstr>Ловкость - способность человека быстро овладевать новыми движениями, целенаправленно и творчески решать в процессе двигательной активности неожиданно возникающие задачи. </vt:lpstr>
      <vt:lpstr>Деятельность человека на производстве, в быту, спорте требует определённого уровня развития физических (двигательных) качеств. Чем больше они развиты, тем выше работоспособность человека. </vt:lpstr>
      <vt:lpstr>* Зациорский В.М.  "Воспитание физических качеств" * Малиновский С.В. "Тактическая подготовка в спортивных играх"  * Пуни А.Ц."Психологическая подготовка к соревнованию в спорте" * Горшков А.С. "Физические качества" 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 С.</dc:creator>
  <cp:lastModifiedBy>Ильсияр Ильясовна</cp:lastModifiedBy>
  <cp:revision>42</cp:revision>
  <dcterms:created xsi:type="dcterms:W3CDTF">2014-10-12T16:19:57Z</dcterms:created>
  <dcterms:modified xsi:type="dcterms:W3CDTF">2018-05-30T06:56:57Z</dcterms:modified>
</cp:coreProperties>
</file>